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622" r:id="rId2"/>
    <p:sldId id="623" r:id="rId3"/>
    <p:sldId id="649" r:id="rId4"/>
  </p:sldIdLst>
  <p:sldSz cx="9144000" cy="6858000" type="screen4x3"/>
  <p:notesSz cx="6858000" cy="9947275"/>
  <p:defaultTextStyle>
    <a:defPPr>
      <a:defRPr lang="ru-RU"/>
    </a:defPPr>
    <a:lvl1pPr marL="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E42407-54A0-43CD-A332-0761755AAD09}">
          <p14:sldIdLst>
            <p14:sldId id="622"/>
            <p14:sldId id="623"/>
            <p14:sldId id="649"/>
          </p14:sldIdLst>
        </p14:section>
        <p14:section name="Раздел без заголовка" id="{E4521CB9-0DCE-4E41-AE28-DFF81BFB141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BAC08"/>
    <a:srgbClr val="CCFFCC"/>
    <a:srgbClr val="FF9900"/>
    <a:srgbClr val="FF9933"/>
    <a:srgbClr val="3CEE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9" autoAdjust="0"/>
    <p:restoredTop sz="94353" autoAdjust="0"/>
  </p:normalViewPr>
  <p:slideViewPr>
    <p:cSldViewPr>
      <p:cViewPr varScale="1">
        <p:scale>
          <a:sx n="109" d="100"/>
          <a:sy n="109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E13ECC26-0089-4BF1-9926-4EDBB9BC4CF3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CD66C35F-2FA5-40BE-A116-54CCD704B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88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27AB5893-CFBE-4B3D-845C-4C71E863D1AA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3638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032D2983-7B3C-4C11-9E28-55A7B50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6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D2983-7B3C-4C11-9E28-55A7B507682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35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0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43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4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5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2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8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95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43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6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1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6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9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3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299349"/>
              </p:ext>
            </p:extLst>
          </p:nvPr>
        </p:nvGraphicFramePr>
        <p:xfrm>
          <a:off x="179512" y="188641"/>
          <a:ext cx="8784976" cy="64807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2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Местоположение 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земельного участка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Суть обращения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Территориальная зона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Градостроительный регламент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8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Тюменская область,             </a:t>
                      </a:r>
                      <a:endParaRPr lang="en-US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г. Тобольск, </a:t>
                      </a:r>
                      <a:r>
                        <a:rPr lang="en-US" sz="1400" b="0" dirty="0" smtClean="0">
                          <a:effectLst/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ул. Советская </a:t>
                      </a:r>
                      <a:r>
                        <a:rPr lang="en-US" sz="1400" b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2-я, на земельном участке расположен жилой дом № 25</a:t>
                      </a:r>
                      <a:endParaRPr lang="ru-RU" sz="14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Предоставление разрешения на условно разрешенный вид использования земельного участка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с   кадастровым   номером    72:24:0604031:39 площадью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600 </a:t>
                      </a:r>
                      <a:r>
                        <a:rPr lang="ru-RU" sz="1400" baseline="0" dirty="0" err="1" smtClean="0">
                          <a:effectLst/>
                          <a:latin typeface="Times New Roman"/>
                          <a:ea typeface="Times New Roman"/>
                        </a:rPr>
                        <a:t>кв.м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Разрешенное использование земельного участка  «для возведения жилого одноэтажного деревянного дома»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Испрашиваемый вид: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«для индивидуального жилищного строительства (код 2.1)»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Зона застройки малоэтажными жилыми домами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(Ж-2)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Для индивидуального жилищного строительства (код 2.1)</a:t>
                      </a:r>
                      <a:endParaRPr lang="en-US" sz="12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Предельное количество надземных этажей - 3.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Предельная высота гаражей для собственных нужд и хозяйственных построек - 5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- 3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для гаражей для собственных нужд со стороны улично-дорожной сети - 0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для хозяйственных построек со стороны улично-дорожной сети - 10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для гаражей и хозяйственных построек со стороны смежных земельных участков - 1,5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Размеры земельного участка: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- минимальный - 600 кв. м;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- максимальный - 900 кв.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Допускается увеличение размера земельного участка, но не более чем до 1200 кв. м, при изменении границ земельного участка путем перераспределения в целях исключения вклинивания, </a:t>
                      </a:r>
                      <a:r>
                        <a:rPr lang="ru-RU" sz="1200" b="0" dirty="0" err="1" smtClean="0">
                          <a:effectLst/>
                          <a:latin typeface="Times New Roman"/>
                          <a:ea typeface="Times New Roman"/>
                        </a:rPr>
                        <a:t>вкрапливания</a:t>
                      </a: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, изломанности границ, чересполосицы.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Допускается осуществлять увеличение площади при перераспределении границ земельных участков, при том, что вновь образуемая площадь земельного участка будет меньше минимального размера земельного участка;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- минимальная ширина участка - 20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Максимальный процент застройки в границах земельного участка - 50.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30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733"/>
            <a:ext cx="9144000" cy="646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5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733"/>
            <a:ext cx="9144000" cy="646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10864</TotalTime>
  <Words>273</Words>
  <Application>Microsoft Office PowerPoint</Application>
  <PresentationFormat>Экран (4:3)</PresentationFormat>
  <Paragraphs>33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Леусенко Елена Александровна</dc:creator>
  <cp:lastModifiedBy>Саитбаталова Элина Сафаровна</cp:lastModifiedBy>
  <cp:revision>891</cp:revision>
  <cp:lastPrinted>2025-11-18T04:44:42Z</cp:lastPrinted>
  <dcterms:created xsi:type="dcterms:W3CDTF">2017-05-11T05:27:30Z</dcterms:created>
  <dcterms:modified xsi:type="dcterms:W3CDTF">2025-11-18T04:50:13Z</dcterms:modified>
</cp:coreProperties>
</file>